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224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8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0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4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0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1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3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6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8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3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61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564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53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40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15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75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771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7501" y="1764209"/>
            <a:ext cx="6620968" cy="3329581"/>
          </a:xfrm>
        </p:spPr>
        <p:txBody>
          <a:bodyPr>
            <a:normAutofit fontScale="90000"/>
          </a:bodyPr>
          <a:lstStyle/>
          <a:p>
            <a:r>
              <a:rPr dirty="0"/>
              <a:t>F</a:t>
            </a:r>
            <a:r>
              <a:rPr lang="en-AU" dirty="0" err="1"/>
              <a:t>oundational</a:t>
            </a:r>
            <a:r>
              <a:rPr dirty="0"/>
              <a:t> Leadership &amp; Management</a:t>
            </a:r>
            <a:r>
              <a:rPr lang="en-AU" dirty="0"/>
              <a:t> Skills</a:t>
            </a:r>
            <a:r>
              <a:rPr dirty="0"/>
              <a:t> Course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491" y="5093790"/>
            <a:ext cx="6620968" cy="861420"/>
          </a:xfrm>
        </p:spPr>
        <p:txBody>
          <a:bodyPr/>
          <a:lstStyle/>
          <a:p>
            <a:r>
              <a:rPr dirty="0"/>
              <a:t>A Comprehensive 17-Lesson Journey in Leadership and 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601823"/>
            <a:ext cx="7055380" cy="1400530"/>
          </a:xfrm>
        </p:spPr>
        <p:txBody>
          <a:bodyPr/>
          <a:lstStyle/>
          <a:p>
            <a:r>
              <a:rPr dirty="0"/>
              <a:t>Course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737160"/>
            <a:ext cx="6711654" cy="4195481"/>
          </a:xfrm>
        </p:spPr>
        <p:txBody>
          <a:bodyPr>
            <a:normAutofit/>
          </a:bodyPr>
          <a:lstStyle/>
          <a:p>
            <a:r>
              <a:rPr dirty="0"/>
              <a:t>Welcome to the Foundational Leadership and Management Skills (FLAMS) Course — a comprehensive, industry-agnostic program designed for aspiring and established leaders alike.</a:t>
            </a:r>
          </a:p>
          <a:p>
            <a:endParaRPr dirty="0"/>
          </a:p>
          <a:p>
            <a:r>
              <a:rPr dirty="0"/>
              <a:t>This course features 17 progressive lessons, guiding you from essential leadership skills to advanced strategic impact. Expect reflection activities, practical assignments, and video-based assessments.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452718"/>
            <a:ext cx="7055380" cy="1400530"/>
          </a:xfrm>
        </p:spPr>
        <p:txBody>
          <a:bodyPr/>
          <a:lstStyle/>
          <a:p>
            <a:r>
              <a:rPr dirty="0"/>
              <a:t>Course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487181"/>
            <a:ext cx="6711654" cy="4195481"/>
          </a:xfrm>
        </p:spPr>
        <p:txBody>
          <a:bodyPr>
            <a:normAutofit lnSpcReduction="10000"/>
          </a:bodyPr>
          <a:lstStyle/>
          <a:p>
            <a:r>
              <a:rPr dirty="0"/>
              <a:t>The FLAMS program is structured into three key stages:</a:t>
            </a:r>
          </a:p>
          <a:p>
            <a:endParaRPr dirty="0"/>
          </a:p>
          <a:p>
            <a:r>
              <a:rPr dirty="0"/>
              <a:t>1. Foundational Leadership (Lessons 1–6)</a:t>
            </a:r>
          </a:p>
          <a:p>
            <a:r>
              <a:rPr dirty="0"/>
              <a:t>2. Intermediate Leadership Development (Lessons 7–12)</a:t>
            </a:r>
          </a:p>
          <a:p>
            <a:r>
              <a:rPr dirty="0"/>
              <a:t>3. Advanced Leadership and Strategic Impact (Lessons 13–17)</a:t>
            </a:r>
          </a:p>
          <a:p>
            <a:endParaRPr dirty="0"/>
          </a:p>
          <a:p>
            <a:r>
              <a:rPr dirty="0"/>
              <a:t>Each stage builds your capability step-by-step with real-world leadership tools.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Stage 1: Foundational Leadership (Lessons 1–6)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• Lesson 1: Effective Communication Skills and Delegation</a:t>
            </a:r>
          </a:p>
          <a:p>
            <a:r>
              <a:t>• Lesson 2: Problem Solving &amp; Emotional Intelligence</a:t>
            </a:r>
          </a:p>
          <a:p>
            <a:r>
              <a:t>• Lesson 3: Time Management and Productivity for Leaders</a:t>
            </a:r>
          </a:p>
          <a:p>
            <a:r>
              <a:t>• Lesson 4: Giving and Receiving Feedback</a:t>
            </a:r>
          </a:p>
          <a:p>
            <a:r>
              <a:t>• Lesson 5: Building and Leading High-Performance Teams</a:t>
            </a:r>
          </a:p>
          <a:p>
            <a:r>
              <a:t>• Lesson 6: Decision-Making and Accountability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484" y="201546"/>
            <a:ext cx="7055380" cy="1400530"/>
          </a:xfrm>
        </p:spPr>
        <p:txBody>
          <a:bodyPr>
            <a:normAutofit fontScale="90000"/>
          </a:bodyPr>
          <a:lstStyle/>
          <a:p>
            <a:r>
              <a:rPr dirty="0"/>
              <a:t>Stage 2: Intermediate Leadership Development (Lessons 7–12)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484" y="2191072"/>
            <a:ext cx="6711654" cy="4195481"/>
          </a:xfrm>
        </p:spPr>
        <p:txBody>
          <a:bodyPr>
            <a:normAutofit/>
          </a:bodyPr>
          <a:lstStyle/>
          <a:p>
            <a:r>
              <a:rPr dirty="0"/>
              <a:t>• Lesson 7: Leading Through Change and Uncertainty</a:t>
            </a:r>
          </a:p>
          <a:p>
            <a:r>
              <a:rPr dirty="0"/>
              <a:t>• Lesson 8: Decision-Making Under Pressure</a:t>
            </a:r>
          </a:p>
          <a:p>
            <a:r>
              <a:rPr dirty="0"/>
              <a:t>• Lesson 9: Building Trust and Credibility as a Leader</a:t>
            </a:r>
          </a:p>
          <a:p>
            <a:r>
              <a:rPr dirty="0"/>
              <a:t>• Lesson 10: Conflict Resolution and Difficult Conversations</a:t>
            </a:r>
          </a:p>
          <a:p>
            <a:r>
              <a:rPr dirty="0"/>
              <a:t>• Lesson 11: Strategic Thinking at the Foundational Level</a:t>
            </a:r>
          </a:p>
          <a:p>
            <a:r>
              <a:rPr dirty="0"/>
              <a:t>• Lesson 12: Coaching and Developing Team Members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275101"/>
            <a:ext cx="7055380" cy="1400530"/>
          </a:xfrm>
        </p:spPr>
        <p:txBody>
          <a:bodyPr>
            <a:normAutofit fontScale="90000"/>
          </a:bodyPr>
          <a:lstStyle/>
          <a:p>
            <a:r>
              <a:rPr dirty="0"/>
              <a:t>Stage 3: Advanced Leadership and Strategic Impact (Lessons 13–17)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466359"/>
            <a:ext cx="6711654" cy="4195481"/>
          </a:xfrm>
        </p:spPr>
        <p:txBody>
          <a:bodyPr>
            <a:normAutofit/>
          </a:bodyPr>
          <a:lstStyle/>
          <a:p>
            <a:r>
              <a:rPr dirty="0"/>
              <a:t>• Lesson 13: Building Resilience and Managing Stress as a Leader</a:t>
            </a:r>
          </a:p>
          <a:p>
            <a:r>
              <a:rPr dirty="0"/>
              <a:t>• Lesson 14: Ethical Leadership and Professional Integrity</a:t>
            </a:r>
          </a:p>
          <a:p>
            <a:r>
              <a:rPr dirty="0"/>
              <a:t>• Lesson 15: Leading with Diversity and Inclusion in Mind</a:t>
            </a:r>
          </a:p>
          <a:p>
            <a:r>
              <a:rPr dirty="0"/>
              <a:t>• Lesson 16: Change Implementation and Continuous Improvement</a:t>
            </a:r>
          </a:p>
          <a:p>
            <a:r>
              <a:rPr dirty="0"/>
              <a:t>• Lesson 17: Executive Leadership and Strategic Impact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You’ll 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By the end of this course, you will have:</a:t>
            </a:r>
          </a:p>
          <a:p>
            <a:endParaRPr/>
          </a:p>
          <a:p>
            <a:r>
              <a:t>✅ Developed a complete leadership toolkit.</a:t>
            </a:r>
          </a:p>
          <a:p>
            <a:r>
              <a:t>✅ Strengthened your communication and decision-making skills.</a:t>
            </a:r>
          </a:p>
          <a:p>
            <a:r>
              <a:t>✅ Built resilience, ethical awareness, and strategic foresight.</a:t>
            </a:r>
          </a:p>
          <a:p>
            <a:r>
              <a:t>✅ Gained confidence to lead with impact across any industry.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</TotalTime>
  <Words>363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Ion</vt:lpstr>
      <vt:lpstr>Foundational Leadership &amp; Management Skills Course Overview</vt:lpstr>
      <vt:lpstr>Course Introduction</vt:lpstr>
      <vt:lpstr>Course Structure</vt:lpstr>
      <vt:lpstr>Stage 1: Foundational Leadership (Lessons 1–6)</vt:lpstr>
      <vt:lpstr>Stage 2: Intermediate Leadership Development (Lessons 7–12)</vt:lpstr>
      <vt:lpstr>Stage 3: Advanced Leadership and Strategic Impact (Lessons 13–17)</vt:lpstr>
      <vt:lpstr>What You’ll Gain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Matt Bubner</dc:creator>
  <cp:keywords/>
  <dc:description>generated using python-pptx</dc:description>
  <cp:lastModifiedBy>Matt Bubner</cp:lastModifiedBy>
  <cp:revision>2</cp:revision>
  <dcterms:created xsi:type="dcterms:W3CDTF">2013-01-27T09:14:16Z</dcterms:created>
  <dcterms:modified xsi:type="dcterms:W3CDTF">2025-11-01T03:10:48Z</dcterms:modified>
  <cp:category/>
</cp:coreProperties>
</file>